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72" r:id="rId6"/>
    <p:sldId id="257" r:id="rId7"/>
    <p:sldId id="273" r:id="rId8"/>
    <p:sldId id="271" r:id="rId9"/>
    <p:sldId id="270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32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2922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457B-CDAE-4DEB-AEC8-C82DE2312E37}" type="datetimeFigureOut">
              <a:rPr lang="en-GB" smtClean="0"/>
              <a:t>21/09/2018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1430A-4AA4-45C8-AC23-CD6B61C41A4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78EA-28CE-41D8-9043-90E391E5F567}" type="datetimeFigureOut">
              <a:rPr lang="en-GB" smtClean="0"/>
              <a:t>21/09/2018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D747-9380-41EE-9946-EC9EC0CA5D1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xmlns="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xmlns="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xmlns="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:a16="http://schemas.microsoft.com/office/drawing/2014/main" xmlns="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:a16="http://schemas.microsoft.com/office/drawing/2014/main" xmlns="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:a16="http://schemas.microsoft.com/office/drawing/2014/main" xmlns="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xmlns="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xmlns="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:a16="http://schemas.microsoft.com/office/drawing/2014/main" xmlns="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xmlns="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xmlns="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xmlns="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smtClean="0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xmlns="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xmlns="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xmlns="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xmlns="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xmlns="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xmlns="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xmlns="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xmlns="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xmlns="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xmlns="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xmlns="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xmlns="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xmlns="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xmlns="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xmlns="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xmlns="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xmlns="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xmlns="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xmlns="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xmlns="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xmlns="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xmlns="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xmlns="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xmlns="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xmlns="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xmlns="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xmlns="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xmlns="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xmlns="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xmlns="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xmlns="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xmlns="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xmlns="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xmlns="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xmlns="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xmlns="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xmlns="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xmlns="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xmlns="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xmlns="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0" name="Freeform: Shape 17">
            <a:extLst>
              <a:ext uri="{FF2B5EF4-FFF2-40B4-BE49-F238E27FC236}">
                <a16:creationId xmlns:a16="http://schemas.microsoft.com/office/drawing/2014/main" xmlns="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xmlns="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Freeform: Shape 7">
            <a:extLst>
              <a:ext uri="{FF2B5EF4-FFF2-40B4-BE49-F238E27FC236}">
                <a16:creationId xmlns:a16="http://schemas.microsoft.com/office/drawing/2014/main" xmlns="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xmlns="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xmlns="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:a16="http://schemas.microsoft.com/office/drawing/2014/main" xmlns="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xmlns="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xmlns="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xmlns="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xmlns="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xmlns="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Thank You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xmlns="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Thank You</a:t>
            </a:r>
            <a:endParaRPr lang="en-GB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xmlns="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xmlns="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smtClean="0"/>
              <a:t>Click to 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xmlns="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xmlns="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Section Title 01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xmlns="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xmlns="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xmlns="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xmlns="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xmlns="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Section Title 01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smtClean="0"/>
              <a:t>Click to 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:a16="http://schemas.microsoft.com/office/drawing/2014/main" xmlns="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xmlns="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xmlns="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xmlns="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Quote</a:t>
            </a:r>
            <a:endParaRPr lang="en-GB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xmlns="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xmlns="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xmlns="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GB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xmlns="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xmlns="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GB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xmlns="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xmlns="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xmlns="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GB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xmlns="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xmlns="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xmlns="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xmlns="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xmlns="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title style</a:t>
            </a:r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xmlns="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GB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xmlns="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xmlns="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xmlns="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xmlns="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xmlns="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xmlns="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xmlns="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xmlns="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xmlns="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xmlns="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GB" dirty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xmlns="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xmlns="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xmlns="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4" r:id="rId7"/>
    <p:sldLayoutId id="2147483665" r:id="rId8"/>
    <p:sldLayoutId id="2147483673" r:id="rId9"/>
    <p:sldLayoutId id="2147483662" r:id="rId10"/>
    <p:sldLayoutId id="2147483663" r:id="rId11"/>
    <p:sldLayoutId id="2147483664" r:id="rId12"/>
    <p:sldLayoutId id="2147483675" r:id="rId13"/>
    <p:sldLayoutId id="2147483676" r:id="rId14"/>
    <p:sldLayoutId id="2147483672" r:id="rId15"/>
    <p:sldLayoutId id="2147483667" r:id="rId16"/>
    <p:sldLayoutId id="2147483668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5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Learning App for Kids</a:t>
            </a:r>
            <a:endParaRPr lang="en-GB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lvl="4" indent="0">
              <a:buNone/>
            </a:pPr>
            <a:r>
              <a:rPr lang="en-US" sz="2800" b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By-</a:t>
            </a:r>
          </a:p>
          <a:p>
            <a:pPr lvl="6" indent="0">
              <a:buNone/>
            </a:pPr>
            <a:r>
              <a:rPr lang="en-GB" sz="28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Kamelia Zaman Moon</a:t>
            </a:r>
          </a:p>
          <a:p>
            <a:pPr lvl="6" indent="0">
              <a:buNone/>
            </a:pPr>
            <a:r>
              <a:rPr lang="en-GB" sz="28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Roll No-299</a:t>
            </a:r>
            <a:endParaRPr lang="en-GB" sz="2800" b="1" dirty="0"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42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Definition of </a:t>
            </a:r>
            <a:r>
              <a:rPr lang="en-US" sz="42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App</a:t>
            </a:r>
            <a:r>
              <a:rPr lang="en-US" sz="4200" b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lang="en-US" sz="4200" b="1" dirty="0" smtClean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app is a software program running on any platform. The word “app” is an abbreviation for “application”.  </a:t>
            </a:r>
            <a:r>
              <a:rPr lang="en-US" sz="26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It's a piece of software that can run through a web browser or offline on your computer, and on a smartphone phone, tablet or other electronic devices, including smart TVs and </a:t>
            </a:r>
            <a:r>
              <a:rPr lang="en-US" sz="26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smart-watches.</a:t>
            </a:r>
            <a:r>
              <a:rPr lang="en-US" sz="2600" b="1" dirty="0" smtClean="0">
                <a:solidFill>
                  <a:srgbClr val="FF0000"/>
                </a:solidFill>
              </a:rPr>
              <a:t> </a:t>
            </a:r>
            <a:endParaRPr lang="en-US" sz="2600" b="1" dirty="0">
              <a:solidFill>
                <a:srgbClr val="FF000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pPr algn="just"/>
            <a:r>
              <a:rPr lang="en-US" sz="36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Definition of Educational App-</a:t>
            </a:r>
            <a:endParaRPr lang="en-US" sz="3600" b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Educational Apps. ... Designed to anything from provide advanced study methods - such as a Flash Card app - to preventing procrastination - block the use of those apps you sink all your time into - educational apps are revolutionizing the world of education. Educational apps can create the dynamic, engaging, playful world of learning that you might not always be able to </a:t>
            </a:r>
            <a:r>
              <a:rPr 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themselves</a:t>
            </a: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14907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882" y="787709"/>
            <a:ext cx="7781544" cy="859055"/>
          </a:xfrm>
        </p:spPr>
        <p:txBody>
          <a:bodyPr>
            <a:noAutofit/>
          </a:bodyPr>
          <a:lstStyle/>
          <a:p>
            <a:r>
              <a:rPr lang="en-GB" sz="4000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Game Idea-</a:t>
            </a:r>
            <a:endParaRPr lang="en-GB" sz="400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27719"/>
            <a:ext cx="6803136" cy="365760"/>
          </a:xfrm>
        </p:spPr>
        <p:txBody>
          <a:bodyPr>
            <a:noAutofit/>
          </a:bodyPr>
          <a:lstStyle/>
          <a:p>
            <a:r>
              <a:rPr lang="en-GB" sz="2800" dirty="0" smtClean="0"/>
              <a:t>Kids will also learn how to pronounce words as we have included text to speech engine.</a:t>
            </a:r>
          </a:p>
          <a:p>
            <a:endParaRPr lang="en-GB"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831850" y="1963857"/>
            <a:ext cx="6096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2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The app offers comprehensive learning programs in English for pre-school kids. It helps kids to learn English letters as well as poems with pictures </a:t>
            </a:r>
            <a:r>
              <a:rPr lang="en-GB" sz="28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.</a:t>
            </a:r>
            <a:endParaRPr lang="en-US" sz="28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279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646331"/>
          </a:xfrm>
        </p:spPr>
        <p:txBody>
          <a:bodyPr/>
          <a:lstStyle/>
          <a:p>
            <a:r>
              <a:rPr lang="en-US" sz="4000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Sprites &amp; Backdrop Info-</a:t>
            </a:r>
            <a:endParaRPr lang="en-US" sz="40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There’ll be a starting background with a sprite.</a:t>
            </a:r>
          </a:p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Initialing the process the background will be changed with more sprites.</a:t>
            </a:r>
          </a:p>
          <a:p>
            <a:r>
              <a:rPr lang="en-US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 the background will be changed eliminating some of the sprites and importing new sprites.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098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646331"/>
          </a:xfrm>
        </p:spPr>
        <p:txBody>
          <a:bodyPr/>
          <a:lstStyle/>
          <a:p>
            <a:r>
              <a:rPr lang="en-GB" sz="4000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Sprites &amp; Backdrop Info-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GB" smtClean="0"/>
              <a:pPr/>
              <a:t>5</a:t>
            </a:fld>
            <a:endParaRPr lang="en-GB" dirty="0"/>
          </a:p>
        </p:txBody>
      </p:sp>
      <p:pic>
        <p:nvPicPr>
          <p:cNvPr id="5" name="2018-09-18-00-39-05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83606" y="1576496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502762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646331"/>
          </a:xfrm>
        </p:spPr>
        <p:txBody>
          <a:bodyPr/>
          <a:lstStyle/>
          <a:p>
            <a:r>
              <a:rPr lang="en-US" sz="4000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Working Process-</a:t>
            </a:r>
            <a:endParaRPr lang="en-US" sz="4000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7503089" cy="4093243"/>
          </a:xfrm>
        </p:spPr>
        <p:txBody>
          <a:bodyPr/>
          <a:lstStyle/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There’ll be alphabetical sprites &amp; an instructor for guiding.</a:t>
            </a:r>
          </a:p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instructor will show the way to use the app.</a:t>
            </a:r>
          </a:p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Clicking on each alphabet, the instructor will vanish and that particular alphabet will be working as the instructor.</a:t>
            </a:r>
          </a:p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There’ll be a name with poem based on the particular alphabet.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2848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</a:t>
            </a:r>
            <a:endParaRPr lang="en-GB" dirty="0">
              <a:solidFill>
                <a:schemeClr val="bg2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97718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ttern_Template_02_CA - v4" id="{4EEF56C3-EEFC-48A7-8548-6C1D4240D170}" vid="{CAB35229-5F5E-4461-A564-6737846920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8992231-163D-4428-A2B8-DA1FE027412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8A95DE24-D6C3-4A00-9085-D9594C193A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B67ACAB-C3DC-429D-A23C-0723C084FE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blue presentation</Template>
  <TotalTime>0</TotalTime>
  <Words>248</Words>
  <Application>Microsoft Office PowerPoint</Application>
  <PresentationFormat>Widescreen</PresentationFormat>
  <Paragraphs>27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Tahoma</vt:lpstr>
      <vt:lpstr>Times New Roman</vt:lpstr>
      <vt:lpstr>Trade Gothic LT Pro</vt:lpstr>
      <vt:lpstr>Trebuchet MS</vt:lpstr>
      <vt:lpstr>Office Theme</vt:lpstr>
      <vt:lpstr>Learning App for Kids</vt:lpstr>
      <vt:lpstr>PowerPoint Presentation</vt:lpstr>
      <vt:lpstr> Game Idea-</vt:lpstr>
      <vt:lpstr>Sprites &amp; Backdrop Info-</vt:lpstr>
      <vt:lpstr>Sprites &amp; Backdrop Info-</vt:lpstr>
      <vt:lpstr>Working Process-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2018-09-14T05:55:40Z</dcterms:created>
  <dcterms:modified xsi:type="dcterms:W3CDTF">2018-09-21T05:49:33Z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